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37" r:id="rId4"/>
    <p:sldId id="338" r:id="rId5"/>
    <p:sldId id="339" r:id="rId6"/>
    <p:sldId id="328" r:id="rId7"/>
    <p:sldId id="340" r:id="rId8"/>
    <p:sldId id="329" r:id="rId9"/>
    <p:sldId id="341" r:id="rId10"/>
    <p:sldId id="342" r:id="rId11"/>
    <p:sldId id="343" r:id="rId12"/>
    <p:sldId id="344" r:id="rId13"/>
    <p:sldId id="345" r:id="rId14"/>
    <p:sldId id="330" r:id="rId15"/>
    <p:sldId id="346" r:id="rId16"/>
    <p:sldId id="327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76AE7-D576-42AB-8E7B-FA77AEDC2E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27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A426-216A-423E-AE9B-67A7674CC6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4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59AC-D67A-4E98-8469-113C167FD6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3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4D122-629E-4AD0-9731-449F656365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20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D225-5A13-4281-9CB1-78826A57F5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7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9977-735D-4874-A169-952593B26A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1393-16AA-4FD3-BC8D-5E06262BB6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89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F3A4-BB8A-4311-A9AF-E6D576B7AB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1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EDB9-6019-4F43-BAC5-DB42A7E3E8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39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34B0A-BFB6-4941-8334-13F3280CAE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3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1AF41-93A9-4492-BE12-719F0F517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81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41567F0-07ED-4631-B91F-F5B6367B83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gif"/><Relationship Id="rId4" Type="http://schemas.openxmlformats.org/officeDocument/2006/relationships/image" Target="../media/image4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gi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gif"/><Relationship Id="rId4" Type="http://schemas.openxmlformats.org/officeDocument/2006/relationships/image" Target="../media/image4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gif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gif"/><Relationship Id="rId5" Type="http://schemas.openxmlformats.org/officeDocument/2006/relationships/image" Target="../media/image59.emf"/><Relationship Id="rId4" Type="http://schemas.openxmlformats.org/officeDocument/2006/relationships/image" Target="../media/image5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gif"/><Relationship Id="rId5" Type="http://schemas.openxmlformats.org/officeDocument/2006/relationships/image" Target="../media/image64.emf"/><Relationship Id="rId4" Type="http://schemas.openxmlformats.org/officeDocument/2006/relationships/image" Target="../media/image6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gi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7" Type="http://schemas.openxmlformats.org/officeDocument/2006/relationships/image" Target="../media/image29.gi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gif"/><Relationship Id="rId4" Type="http://schemas.openxmlformats.org/officeDocument/2006/relationships/image" Target="../media/image3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gif"/><Relationship Id="rId4" Type="http://schemas.openxmlformats.org/officeDocument/2006/relationships/image" Target="../media/image3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19572" y="721659"/>
            <a:ext cx="7704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Rechnen mit unendlichen periodischen Dezimalbrüchen</a:t>
            </a:r>
            <a:r>
              <a:rPr lang="de-DE" altLang="de-DE" sz="2400" b="1" dirty="0" smtClean="0"/>
              <a:t/>
            </a:r>
            <a:br>
              <a:rPr lang="de-DE" altLang="de-DE" sz="2400" b="1" dirty="0" smtClean="0"/>
            </a:br>
            <a:r>
              <a:rPr lang="de-DE" altLang="de-DE" sz="2400" b="1" dirty="0" smtClean="0"/>
              <a:t>Jahrgangsstufe </a:t>
            </a:r>
            <a:r>
              <a:rPr lang="de-DE" altLang="de-DE" sz="2400" b="1" dirty="0"/>
              <a:t>6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25669" y="2420888"/>
            <a:ext cx="7978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Bearbeite jede Aufgabe schriftlich im Heft oder auf </a:t>
            </a:r>
            <a:r>
              <a:rPr lang="de-DE" altLang="de-DE" sz="2400" dirty="0" smtClean="0"/>
              <a:t>dem </a:t>
            </a:r>
            <a:r>
              <a:rPr lang="de-DE" altLang="de-DE" sz="2400" dirty="0"/>
              <a:t>Blatt</a:t>
            </a:r>
            <a:r>
              <a:rPr lang="de-DE" altLang="de-DE" sz="2400" dirty="0" smtClean="0"/>
              <a:t>.</a:t>
            </a:r>
            <a:endParaRPr lang="de-DE" altLang="de-DE" sz="2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16013" y="4867275"/>
            <a:ext cx="3455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Und nun geht’s los!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707" y="3898900"/>
            <a:ext cx="20574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3. c)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77202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/>
              <a:t>Berechne und gib das Ergebnis wieder als </a:t>
            </a:r>
            <a:endParaRPr lang="de-DE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 smtClean="0"/>
              <a:t>(</a:t>
            </a:r>
            <a:r>
              <a:rPr lang="de-DE" sz="2400" dirty="0"/>
              <a:t>unendlichen)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711896" y="2924944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2060848"/>
            <a:ext cx="2546809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1" y="3281362"/>
            <a:ext cx="6408715" cy="80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09" y="4437112"/>
            <a:ext cx="383268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187" y="4653136"/>
            <a:ext cx="1512168" cy="125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2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3. d)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77202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/>
              <a:t>Berechne und gib das Ergebnis wieder als </a:t>
            </a:r>
            <a:endParaRPr lang="de-DE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 smtClean="0"/>
              <a:t>(</a:t>
            </a:r>
            <a:r>
              <a:rPr lang="de-DE" sz="2400" dirty="0"/>
              <a:t>unendlichen)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711896" y="2924944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331615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81" y="3281362"/>
            <a:ext cx="5960767" cy="82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24" y="4221088"/>
            <a:ext cx="4860104" cy="81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69" y="5270739"/>
            <a:ext cx="357717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51601"/>
            <a:ext cx="15430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3. e)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77202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/>
              <a:t>Berechne und gib das Ergebnis wieder als </a:t>
            </a:r>
            <a:endParaRPr lang="de-DE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 smtClean="0"/>
              <a:t>(</a:t>
            </a:r>
            <a:r>
              <a:rPr lang="de-DE" sz="2400" dirty="0"/>
              <a:t>unendlichen)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711896" y="2924944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988840"/>
            <a:ext cx="267945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96" y="3281363"/>
            <a:ext cx="6869977" cy="79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437112"/>
            <a:ext cx="4104457" cy="810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81128"/>
            <a:ext cx="2214385" cy="155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3. f 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77202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/>
              <a:t>Berechne und gib das Ergebnis wieder als </a:t>
            </a:r>
            <a:endParaRPr lang="de-DE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 smtClean="0"/>
              <a:t>(</a:t>
            </a:r>
            <a:r>
              <a:rPr lang="de-DE" sz="2400" dirty="0"/>
              <a:t>unendlichen)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711896" y="2924944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988840"/>
            <a:ext cx="442659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69" y="3133725"/>
            <a:ext cx="7309539" cy="826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7" y="4267237"/>
            <a:ext cx="4633955" cy="7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6" y="5445224"/>
            <a:ext cx="3781581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988" y="4336115"/>
            <a:ext cx="2281436" cy="190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548680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4. a)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7776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und gib das Ergebnis wieder als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43608" y="2708920"/>
            <a:ext cx="748888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867"/>
            <a:ext cx="2808312" cy="98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47" y="3015274"/>
            <a:ext cx="6696744" cy="98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83" y="4220961"/>
            <a:ext cx="541754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107" y="5301208"/>
            <a:ext cx="4824933" cy="81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50" y="4627612"/>
            <a:ext cx="1809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5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548680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4. b)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7776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und gib das Ergebnis wieder als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43608" y="2708920"/>
            <a:ext cx="748888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89" y="1581907"/>
            <a:ext cx="283361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6" y="2924944"/>
            <a:ext cx="7018243" cy="95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495" y="4041254"/>
            <a:ext cx="6333230" cy="90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229200"/>
            <a:ext cx="373512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8303" y="4797152"/>
            <a:ext cx="1262379" cy="14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6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feld 1"/>
          <p:cNvSpPr txBox="1">
            <a:spLocks noChangeArrowheads="1"/>
          </p:cNvSpPr>
          <p:nvPr/>
        </p:nvSpPr>
        <p:spPr bwMode="auto">
          <a:xfrm>
            <a:off x="1547813" y="1484313"/>
            <a:ext cx="583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Es ist geschafft!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422" y="2420888"/>
            <a:ext cx="170525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1.a)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Bestätige durch eine Rechnung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3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2" y="1700808"/>
            <a:ext cx="291284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88" y="3039596"/>
            <a:ext cx="3982968" cy="74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40" y="4221088"/>
            <a:ext cx="3371014" cy="4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11499"/>
            <a:ext cx="2476787" cy="2598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1.b)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Bestätige durch eine Rechnung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3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25" y="1737662"/>
            <a:ext cx="3192043" cy="77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40" y="3181600"/>
            <a:ext cx="5258860" cy="79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40" y="4437112"/>
            <a:ext cx="419162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53041"/>
            <a:ext cx="1745734" cy="267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2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1.c)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Bestätige durch eine Rechnung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3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1" y="1700808"/>
            <a:ext cx="301504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2" y="3164852"/>
            <a:ext cx="5505453" cy="76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808" y="4248871"/>
            <a:ext cx="2864120" cy="77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6256" y="3159991"/>
            <a:ext cx="1274307" cy="294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6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1.d)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Bestätige durch eine Rechnung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3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1" y="1700808"/>
            <a:ext cx="3128966" cy="7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0" y="3079356"/>
            <a:ext cx="5275167" cy="713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1" y="4077072"/>
            <a:ext cx="308937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838" y="3664640"/>
            <a:ext cx="1721417" cy="22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3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827584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2. a)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827584" y="1085290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Bestätige durch eine Rechnung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899591" y="2719464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74" y="4429762"/>
            <a:ext cx="5229393" cy="74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3" y="2924944"/>
            <a:ext cx="349114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18" y="5445224"/>
            <a:ext cx="549777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59" y="1547253"/>
            <a:ext cx="7237241" cy="496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10" y="2117459"/>
            <a:ext cx="2928404" cy="4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384" y="3359646"/>
            <a:ext cx="14287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827584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2. b)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827584" y="1085290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Bestätige durch eine Rechnung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899591" y="2924944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67" y="1700808"/>
            <a:ext cx="7092518" cy="47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66" y="2306435"/>
            <a:ext cx="2772037" cy="47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07" y="3200400"/>
            <a:ext cx="2304256" cy="39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99" y="3861048"/>
            <a:ext cx="5256584" cy="75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43" y="4869160"/>
            <a:ext cx="4966809" cy="74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0371" y="4077072"/>
            <a:ext cx="2304257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5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3. a)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77202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/>
              <a:t>Berechne und gib das Ergebnis wieder als </a:t>
            </a:r>
            <a:endParaRPr lang="de-DE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 smtClean="0"/>
              <a:t>(</a:t>
            </a:r>
            <a:r>
              <a:rPr lang="de-DE" sz="2400" dirty="0"/>
              <a:t>unendlichen)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711896" y="2924944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1916832"/>
            <a:ext cx="214630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178269"/>
            <a:ext cx="5818680" cy="82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18" y="4365104"/>
            <a:ext cx="319390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330134"/>
            <a:ext cx="2402886" cy="193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Aufgabe  3. b)</a:t>
            </a:r>
            <a:endParaRPr lang="de-DE" altLang="de-DE" sz="2400" dirty="0"/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77202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/>
              <a:t>Berechne und gib das Ergebnis wieder als </a:t>
            </a:r>
            <a:endParaRPr lang="de-DE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sz="2400" dirty="0" smtClean="0"/>
              <a:t>(</a:t>
            </a:r>
            <a:r>
              <a:rPr lang="de-DE" sz="2400" dirty="0"/>
              <a:t>unendlichen) Dezimalbruch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711896" y="2924944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60" y="2060848"/>
            <a:ext cx="2546809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59" y="3281362"/>
            <a:ext cx="5994716" cy="86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32" y="4509120"/>
            <a:ext cx="309402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979" y="4221088"/>
            <a:ext cx="140894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9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Bildschirmpräsentation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139</cp:revision>
  <dcterms:created xsi:type="dcterms:W3CDTF">2008-04-16T19:44:28Z</dcterms:created>
  <dcterms:modified xsi:type="dcterms:W3CDTF">2016-02-04T12:30:50Z</dcterms:modified>
</cp:coreProperties>
</file>