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2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9BA0-F246-4726-8405-1493B26EDF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F1370-99E6-4B45-9BCA-B4C532D042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17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14D30-896F-466B-9050-9751A75B12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47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6DC8-5B39-445F-8E62-CE8C5D28E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4DC1-4544-4735-B884-CBE913731B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2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407B-E89F-46F0-A614-973506991F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29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FD1C-4519-4656-B74C-3AA527C0C1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21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96FA-5A39-4E13-A447-6ECC8E8848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6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8610-C6C2-4754-BD58-E0F5A47C34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43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2517-B0D1-491A-964D-26CF66846B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AE10-E29B-4FD6-B79E-D7D108AB0A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3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CF1CD70-5B1A-46C0-AB57-7261E091D6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gif"/><Relationship Id="rId4" Type="http://schemas.openxmlformats.org/officeDocument/2006/relationships/image" Target="../media/image4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gi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4.gi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gi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gi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7313" y="704850"/>
            <a:ext cx="64293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10 </a:t>
            </a:r>
            <a:r>
              <a:rPr lang="de-DE" altLang="de-DE" sz="2400" b="1" dirty="0"/>
              <a:t>Aufgaben zu Dezimalbrüchen</a:t>
            </a:r>
            <a:br>
              <a:rPr lang="de-DE" altLang="de-DE" sz="2400" b="1" dirty="0"/>
            </a:br>
            <a:r>
              <a:rPr lang="de-DE" altLang="de-DE" sz="2400" b="1" dirty="0"/>
              <a:t>für die Klasse 6b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11188" y="1844675"/>
            <a:ext cx="8208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einem Blatt.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Nach angemessener Zeit wird das Ergebnis bekanntgegeben.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Und nun geht’s los!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414713"/>
            <a:ext cx="1371600" cy="98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9.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84225" y="2636838"/>
            <a:ext cx="777398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nun diese Dezimalbrüche in gekürzte Brüche um!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4675"/>
            <a:ext cx="2254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9" y="2924944"/>
            <a:ext cx="6627813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9" y="3861048"/>
            <a:ext cx="76962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869160"/>
            <a:ext cx="1731620" cy="14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"/>
          <p:cNvSpPr txBox="1">
            <a:spLocks noChangeArrowheads="1"/>
          </p:cNvSpPr>
          <p:nvPr/>
        </p:nvSpPr>
        <p:spPr bwMode="auto">
          <a:xfrm>
            <a:off x="61156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10.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39552" y="2636838"/>
            <a:ext cx="801866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feld 1"/>
          <p:cNvSpPr txBox="1">
            <a:spLocks noChangeArrowheads="1"/>
          </p:cNvSpPr>
          <p:nvPr/>
        </p:nvSpPr>
        <p:spPr bwMode="auto">
          <a:xfrm>
            <a:off x="611560" y="1125538"/>
            <a:ext cx="8064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Wandle nun </a:t>
            </a:r>
            <a:r>
              <a:rPr lang="de-DE" altLang="de-DE" sz="2400" dirty="0" smtClean="0"/>
              <a:t>diesen Dezimalbruch in einen gekürzten Bruch </a:t>
            </a:r>
            <a:r>
              <a:rPr lang="de-DE" altLang="de-DE" sz="2400" dirty="0"/>
              <a:t>um!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2" y="4869160"/>
            <a:ext cx="1266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726668"/>
            <a:ext cx="140605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0" y="3279293"/>
            <a:ext cx="8054723" cy="64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68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1547813" y="14843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Es ist geschafft!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2565400"/>
            <a:ext cx="158432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904875" y="2852738"/>
            <a:ext cx="71294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feld 1"/>
          <p:cNvSpPr txBox="1">
            <a:spLocks noChangeArrowheads="1"/>
          </p:cNvSpPr>
          <p:nvPr/>
        </p:nvSpPr>
        <p:spPr bwMode="auto">
          <a:xfrm>
            <a:off x="747713" y="1125538"/>
            <a:ext cx="561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in Dezimalbrüche um!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3036888"/>
            <a:ext cx="1117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4149725"/>
            <a:ext cx="1436688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4117975"/>
            <a:ext cx="14605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5235575"/>
            <a:ext cx="14319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3076575"/>
            <a:ext cx="1081088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475615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1773238"/>
            <a:ext cx="5275262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2.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93763" y="3036888"/>
            <a:ext cx="71294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in Dezimalbrüche um!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Welches Ergebnis vermutest du? Prüfe deine Vermutung!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2060575"/>
            <a:ext cx="2697162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281363"/>
            <a:ext cx="1643062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4159250"/>
            <a:ext cx="16906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5229225"/>
            <a:ext cx="19415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100513"/>
            <a:ext cx="1428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3.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93763" y="2565400"/>
            <a:ext cx="71294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in Dezimalbrüche um!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1614488"/>
            <a:ext cx="59277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690" y="4797424"/>
            <a:ext cx="16668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35" y="3133725"/>
            <a:ext cx="1249835" cy="71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65" y="3093049"/>
            <a:ext cx="1556394" cy="74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64" y="3062394"/>
            <a:ext cx="1867673" cy="74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4474368"/>
            <a:ext cx="1485154" cy="71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31" y="4407296"/>
            <a:ext cx="2542125" cy="78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4.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93763" y="3036888"/>
            <a:ext cx="71294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in Dezimalbrüche um!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Welches Ergebnis vermutest du? Prüfe deine Vermutung!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2039938"/>
            <a:ext cx="1792287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3910013"/>
            <a:ext cx="2190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66" y="3429000"/>
            <a:ext cx="1946126" cy="793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4537906"/>
            <a:ext cx="22740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5.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93763" y="3141663"/>
            <a:ext cx="71294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Wandle nun ohne Rechnung in Dezimalbrüche um!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Prüfe deine Umrechnung mit dem Taschenrechner!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2060575"/>
            <a:ext cx="23891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4260850"/>
            <a:ext cx="14859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54" y="3429000"/>
            <a:ext cx="238821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17" y="4583943"/>
            <a:ext cx="255512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6.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93763" y="2852738"/>
            <a:ext cx="712946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Nun kannst du unendliche Dezimalbrüche auch in Brüche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zurückverwandeln! Vergiss das Kürzen nicht!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2133600"/>
            <a:ext cx="46164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127375"/>
            <a:ext cx="2871787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38" y="3092450"/>
            <a:ext cx="395287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4149725"/>
            <a:ext cx="4684712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5300663"/>
            <a:ext cx="45672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515937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7.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84225" y="3500438"/>
            <a:ext cx="777398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Überlege nun, wie man diese Dezimalbrüche in Brüche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zurückverwandelt.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1989138"/>
            <a:ext cx="31527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5580063" y="2070100"/>
            <a:ext cx="1706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Zum Beispiel: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3716338"/>
            <a:ext cx="59975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4686300"/>
            <a:ext cx="57356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5445125"/>
            <a:ext cx="77739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16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3" y="2578933"/>
            <a:ext cx="7121699" cy="71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"/>
          <p:cNvSpPr txBox="1">
            <a:spLocks noChangeArrowheads="1"/>
          </p:cNvSpPr>
          <p:nvPr/>
        </p:nvSpPr>
        <p:spPr bwMode="auto">
          <a:xfrm>
            <a:off x="8064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8. 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06450" y="2852936"/>
            <a:ext cx="777398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feld 1"/>
          <p:cNvSpPr txBox="1">
            <a:spLocks noChangeArrowheads="1"/>
          </p:cNvSpPr>
          <p:nvPr/>
        </p:nvSpPr>
        <p:spPr bwMode="auto">
          <a:xfrm>
            <a:off x="806450" y="1125538"/>
            <a:ext cx="756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Wandle nun diese Dezimalbrüche in gekürzte Brüche um</a:t>
            </a:r>
            <a:r>
              <a:rPr lang="de-DE" altLang="de-DE" sz="2400" dirty="0" smtClean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Kürzen nicht vergessen!</a:t>
            </a:r>
            <a:endParaRPr lang="de-DE" altLang="de-DE" sz="2400" dirty="0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29" y="2125348"/>
            <a:ext cx="2999751" cy="47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29" y="4365104"/>
            <a:ext cx="729952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87" y="3284984"/>
            <a:ext cx="5965387" cy="69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8" y="5445224"/>
            <a:ext cx="746676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814" y="3154823"/>
            <a:ext cx="14287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Bildschirmpräsentation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106</cp:revision>
  <dcterms:created xsi:type="dcterms:W3CDTF">2008-04-16T19:44:28Z</dcterms:created>
  <dcterms:modified xsi:type="dcterms:W3CDTF">2015-11-26T14:46:24Z</dcterms:modified>
</cp:coreProperties>
</file>