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05" r:id="rId3"/>
    <p:sldId id="328" r:id="rId4"/>
    <p:sldId id="329" r:id="rId5"/>
    <p:sldId id="330" r:id="rId6"/>
    <p:sldId id="331" r:id="rId7"/>
    <p:sldId id="332" r:id="rId8"/>
    <p:sldId id="327" r:id="rId9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33CC"/>
    <a:srgbClr val="66FFFF"/>
    <a:srgbClr val="FF0000"/>
    <a:srgbClr val="009900"/>
    <a:srgbClr val="0000FF"/>
    <a:srgbClr val="33CC33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106" d="100"/>
          <a:sy n="106" d="100"/>
        </p:scale>
        <p:origin x="-17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D76AE7-D576-42AB-8E7B-FA77AEDC2E4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3276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0FA426-216A-423E-AE9B-67A7674CC67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7487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2F59AC-D67A-4E98-8469-113C167FD6E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939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4D122-629E-4AD0-9731-449F6563656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6203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C9D225-5A13-4281-9CB1-78826A57F57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870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2D9977-735D-4874-A169-952593B26A9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025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C71393-16AA-4FD3-BC8D-5E06262BB68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5891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FAF3A4-BB8A-4311-A9AF-E6D576B7AB4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8313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9EDB9-6019-4F43-BAC5-DB42A7E3E86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4390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934B0A-BFB6-4941-8334-13F3280CAE7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9357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1AF41-93A9-4492-BE12-719F0F51750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1813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das Titelformat zu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die Formate des Vorlagentextes zu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241567F0-07ED-4631-B91F-F5B6367B83B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emf"/><Relationship Id="rId4" Type="http://schemas.openxmlformats.org/officeDocument/2006/relationships/image" Target="../media/image1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emf"/><Relationship Id="rId4" Type="http://schemas.openxmlformats.org/officeDocument/2006/relationships/image" Target="../media/image18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emf"/><Relationship Id="rId4" Type="http://schemas.openxmlformats.org/officeDocument/2006/relationships/image" Target="../media/image22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465158" y="704850"/>
            <a:ext cx="642937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2400" b="1" dirty="0" smtClean="0"/>
              <a:t>Multiplikation und Division von Brüchen</a:t>
            </a:r>
            <a:br>
              <a:rPr lang="de-DE" altLang="de-DE" sz="2400" b="1" dirty="0" smtClean="0"/>
            </a:br>
            <a:r>
              <a:rPr lang="de-DE" altLang="de-DE" sz="2400" b="1" dirty="0"/>
              <a:t>m</a:t>
            </a:r>
            <a:r>
              <a:rPr lang="de-DE" altLang="de-DE" sz="2400" b="1" dirty="0" smtClean="0"/>
              <a:t>it natürlichen Zahlen </a:t>
            </a:r>
            <a:br>
              <a:rPr lang="de-DE" altLang="de-DE" sz="2400" b="1" dirty="0" smtClean="0"/>
            </a:br>
            <a:r>
              <a:rPr lang="de-DE" altLang="de-DE" sz="2400" b="1" dirty="0" smtClean="0"/>
              <a:t>für </a:t>
            </a:r>
            <a:r>
              <a:rPr lang="de-DE" altLang="de-DE" sz="2400" b="1" dirty="0"/>
              <a:t>die Jahrgangsstufe 6</a:t>
            </a:r>
          </a:p>
        </p:txBody>
      </p:sp>
      <p:sp>
        <p:nvSpPr>
          <p:cNvPr id="2" name="Textfeld 1"/>
          <p:cNvSpPr txBox="1">
            <a:spLocks noChangeArrowheads="1"/>
          </p:cNvSpPr>
          <p:nvPr/>
        </p:nvSpPr>
        <p:spPr bwMode="auto">
          <a:xfrm>
            <a:off x="625669" y="2420888"/>
            <a:ext cx="8208962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/>
              <a:t>Bearbeite jede Aufgabe schriftlich im Heft oder auf einem Blatt.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 smtClean="0"/>
              <a:t>Prüfe immer zuerst, ob du mit Dezimalbrüchen rechnen kannst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 smtClean="0"/>
              <a:t>oder mit Brüchen rechnen musst.</a:t>
            </a:r>
            <a:endParaRPr lang="de-DE" altLang="de-DE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 dirty="0"/>
          </a:p>
        </p:txBody>
      </p:sp>
      <p:sp>
        <p:nvSpPr>
          <p:cNvPr id="5" name="Textfeld 4"/>
          <p:cNvSpPr txBox="1">
            <a:spLocks noChangeArrowheads="1"/>
          </p:cNvSpPr>
          <p:nvPr/>
        </p:nvSpPr>
        <p:spPr bwMode="auto">
          <a:xfrm>
            <a:off x="1116013" y="4867275"/>
            <a:ext cx="34559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/>
              <a:t>Und nun geht’s los!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4077072"/>
            <a:ext cx="1657350" cy="18192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feld 1"/>
          <p:cNvSpPr txBox="1">
            <a:spLocks noChangeArrowheads="1"/>
          </p:cNvSpPr>
          <p:nvPr/>
        </p:nvSpPr>
        <p:spPr bwMode="auto">
          <a:xfrm>
            <a:off x="971550" y="604838"/>
            <a:ext cx="64801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/>
              <a:t>1. Aufgabe</a:t>
            </a:r>
          </a:p>
        </p:txBody>
      </p:sp>
      <p:sp>
        <p:nvSpPr>
          <p:cNvPr id="3075" name="Textfeld 1"/>
          <p:cNvSpPr txBox="1">
            <a:spLocks noChangeArrowheads="1"/>
          </p:cNvSpPr>
          <p:nvPr/>
        </p:nvSpPr>
        <p:spPr bwMode="auto">
          <a:xfrm>
            <a:off x="971550" y="1076325"/>
            <a:ext cx="56165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 smtClean="0"/>
              <a:t>Berechne geschickt!</a:t>
            </a:r>
            <a:endParaRPr lang="de-DE" altLang="de-DE" sz="2400" dirty="0"/>
          </a:p>
        </p:txBody>
      </p:sp>
      <p:cxnSp>
        <p:nvCxnSpPr>
          <p:cNvPr id="11" name="Gerade Verbindung 10"/>
          <p:cNvCxnSpPr/>
          <p:nvPr/>
        </p:nvCxnSpPr>
        <p:spPr>
          <a:xfrm>
            <a:off x="1082675" y="2636838"/>
            <a:ext cx="6913563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675" y="1569664"/>
            <a:ext cx="2036016" cy="779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608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282" y="3068960"/>
            <a:ext cx="6043251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608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282" y="4077072"/>
            <a:ext cx="4337814" cy="699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feld 1"/>
          <p:cNvSpPr txBox="1">
            <a:spLocks noChangeArrowheads="1"/>
          </p:cNvSpPr>
          <p:nvPr/>
        </p:nvSpPr>
        <p:spPr bwMode="auto">
          <a:xfrm>
            <a:off x="971550" y="604838"/>
            <a:ext cx="64801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 smtClean="0"/>
              <a:t>2. </a:t>
            </a:r>
            <a:r>
              <a:rPr lang="de-DE" altLang="de-DE" sz="2400" dirty="0"/>
              <a:t>Aufgabe</a:t>
            </a:r>
          </a:p>
        </p:txBody>
      </p:sp>
      <p:sp>
        <p:nvSpPr>
          <p:cNvPr id="3075" name="Textfeld 1"/>
          <p:cNvSpPr txBox="1">
            <a:spLocks noChangeArrowheads="1"/>
          </p:cNvSpPr>
          <p:nvPr/>
        </p:nvSpPr>
        <p:spPr bwMode="auto">
          <a:xfrm>
            <a:off x="971550" y="1076325"/>
            <a:ext cx="56165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 smtClean="0"/>
              <a:t>Berechne geschickt!</a:t>
            </a:r>
            <a:endParaRPr lang="de-DE" altLang="de-DE" sz="2400" dirty="0"/>
          </a:p>
        </p:txBody>
      </p:sp>
      <p:cxnSp>
        <p:nvCxnSpPr>
          <p:cNvPr id="11" name="Gerade Verbindung 10"/>
          <p:cNvCxnSpPr/>
          <p:nvPr/>
        </p:nvCxnSpPr>
        <p:spPr>
          <a:xfrm>
            <a:off x="1082675" y="2636838"/>
            <a:ext cx="6913563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165" y="1700808"/>
            <a:ext cx="2236894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10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165" y="2986089"/>
            <a:ext cx="7252251" cy="643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10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164" y="3933056"/>
            <a:ext cx="4299923" cy="65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9819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feld 1"/>
          <p:cNvSpPr txBox="1">
            <a:spLocks noChangeArrowheads="1"/>
          </p:cNvSpPr>
          <p:nvPr/>
        </p:nvSpPr>
        <p:spPr bwMode="auto">
          <a:xfrm>
            <a:off x="676564" y="530144"/>
            <a:ext cx="64801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 smtClean="0"/>
              <a:t>3. </a:t>
            </a:r>
            <a:r>
              <a:rPr lang="de-DE" altLang="de-DE" sz="2400" dirty="0"/>
              <a:t>Aufgabe</a:t>
            </a:r>
          </a:p>
        </p:txBody>
      </p:sp>
      <p:sp>
        <p:nvSpPr>
          <p:cNvPr id="3075" name="Textfeld 1"/>
          <p:cNvSpPr txBox="1">
            <a:spLocks noChangeArrowheads="1"/>
          </p:cNvSpPr>
          <p:nvPr/>
        </p:nvSpPr>
        <p:spPr bwMode="auto">
          <a:xfrm>
            <a:off x="668216" y="980728"/>
            <a:ext cx="56165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 smtClean="0"/>
              <a:t>Berechne geschickt!</a:t>
            </a:r>
            <a:endParaRPr lang="de-DE" altLang="de-DE" sz="2400" dirty="0"/>
          </a:p>
        </p:txBody>
      </p:sp>
      <p:cxnSp>
        <p:nvCxnSpPr>
          <p:cNvPr id="11" name="Gerade Verbindung 10"/>
          <p:cNvCxnSpPr/>
          <p:nvPr/>
        </p:nvCxnSpPr>
        <p:spPr>
          <a:xfrm>
            <a:off x="683568" y="2620123"/>
            <a:ext cx="7632848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95" y="1556792"/>
            <a:ext cx="3548475" cy="723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13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217" y="2852936"/>
            <a:ext cx="7072136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13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861048"/>
            <a:ext cx="7992888" cy="687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13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857681"/>
            <a:ext cx="3743891" cy="655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720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feld 1"/>
          <p:cNvSpPr txBox="1">
            <a:spLocks noChangeArrowheads="1"/>
          </p:cNvSpPr>
          <p:nvPr/>
        </p:nvSpPr>
        <p:spPr bwMode="auto">
          <a:xfrm>
            <a:off x="971550" y="604838"/>
            <a:ext cx="64801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 smtClean="0"/>
              <a:t>4. </a:t>
            </a:r>
            <a:r>
              <a:rPr lang="de-DE" altLang="de-DE" sz="2400" dirty="0"/>
              <a:t>Aufgabe</a:t>
            </a:r>
          </a:p>
        </p:txBody>
      </p:sp>
      <p:sp>
        <p:nvSpPr>
          <p:cNvPr id="3075" name="Textfeld 1"/>
          <p:cNvSpPr txBox="1">
            <a:spLocks noChangeArrowheads="1"/>
          </p:cNvSpPr>
          <p:nvPr/>
        </p:nvSpPr>
        <p:spPr bwMode="auto">
          <a:xfrm>
            <a:off x="971550" y="1076325"/>
            <a:ext cx="56165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 smtClean="0"/>
              <a:t>Berechne geschickt!</a:t>
            </a:r>
            <a:endParaRPr lang="de-DE" altLang="de-DE" sz="2400" dirty="0"/>
          </a:p>
        </p:txBody>
      </p:sp>
      <p:cxnSp>
        <p:nvCxnSpPr>
          <p:cNvPr id="11" name="Gerade Verbindung 10"/>
          <p:cNvCxnSpPr/>
          <p:nvPr/>
        </p:nvCxnSpPr>
        <p:spPr>
          <a:xfrm>
            <a:off x="538162" y="2636838"/>
            <a:ext cx="792227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7" y="1686122"/>
            <a:ext cx="3672409" cy="7489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15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517" y="2975670"/>
            <a:ext cx="7721915" cy="78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15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913" y="3959424"/>
            <a:ext cx="4956939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15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517" y="5085184"/>
            <a:ext cx="4752528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6652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feld 1"/>
          <p:cNvSpPr txBox="1">
            <a:spLocks noChangeArrowheads="1"/>
          </p:cNvSpPr>
          <p:nvPr/>
        </p:nvSpPr>
        <p:spPr bwMode="auto">
          <a:xfrm>
            <a:off x="971550" y="604838"/>
            <a:ext cx="64801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 smtClean="0"/>
              <a:t>5. </a:t>
            </a:r>
            <a:r>
              <a:rPr lang="de-DE" altLang="de-DE" sz="2400" dirty="0"/>
              <a:t>Aufgabe</a:t>
            </a:r>
          </a:p>
        </p:txBody>
      </p:sp>
      <p:sp>
        <p:nvSpPr>
          <p:cNvPr id="3075" name="Textfeld 1"/>
          <p:cNvSpPr txBox="1">
            <a:spLocks noChangeArrowheads="1"/>
          </p:cNvSpPr>
          <p:nvPr/>
        </p:nvSpPr>
        <p:spPr bwMode="auto">
          <a:xfrm>
            <a:off x="971550" y="1076325"/>
            <a:ext cx="56165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 smtClean="0"/>
              <a:t>Berechne geschickt!</a:t>
            </a:r>
            <a:endParaRPr lang="de-DE" altLang="de-DE" sz="2400" dirty="0"/>
          </a:p>
        </p:txBody>
      </p:sp>
      <p:cxnSp>
        <p:nvCxnSpPr>
          <p:cNvPr id="11" name="Gerade Verbindung 10"/>
          <p:cNvCxnSpPr/>
          <p:nvPr/>
        </p:nvCxnSpPr>
        <p:spPr>
          <a:xfrm>
            <a:off x="1082675" y="2636838"/>
            <a:ext cx="6913563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464" y="1716830"/>
            <a:ext cx="2807463" cy="669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17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515" y="2924944"/>
            <a:ext cx="6298798" cy="699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18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489" y="3950858"/>
            <a:ext cx="5254575" cy="71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18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515" y="4983451"/>
            <a:ext cx="5470500" cy="683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1792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feld 1"/>
          <p:cNvSpPr txBox="1">
            <a:spLocks noChangeArrowheads="1"/>
          </p:cNvSpPr>
          <p:nvPr/>
        </p:nvSpPr>
        <p:spPr bwMode="auto">
          <a:xfrm>
            <a:off x="971550" y="604838"/>
            <a:ext cx="64801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 smtClean="0"/>
              <a:t>6. </a:t>
            </a:r>
            <a:r>
              <a:rPr lang="de-DE" altLang="de-DE" sz="2400" dirty="0"/>
              <a:t>Aufgabe</a:t>
            </a:r>
          </a:p>
        </p:txBody>
      </p:sp>
      <p:sp>
        <p:nvSpPr>
          <p:cNvPr id="3075" name="Textfeld 1"/>
          <p:cNvSpPr txBox="1">
            <a:spLocks noChangeArrowheads="1"/>
          </p:cNvSpPr>
          <p:nvPr/>
        </p:nvSpPr>
        <p:spPr bwMode="auto">
          <a:xfrm>
            <a:off x="971550" y="1076325"/>
            <a:ext cx="56165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 smtClean="0"/>
              <a:t>Berechne geschickt!</a:t>
            </a:r>
            <a:endParaRPr lang="de-DE" altLang="de-DE" sz="2400" dirty="0"/>
          </a:p>
        </p:txBody>
      </p:sp>
      <p:cxnSp>
        <p:nvCxnSpPr>
          <p:cNvPr id="11" name="Gerade Verbindung 10"/>
          <p:cNvCxnSpPr/>
          <p:nvPr/>
        </p:nvCxnSpPr>
        <p:spPr>
          <a:xfrm>
            <a:off x="683568" y="2620123"/>
            <a:ext cx="6913563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5120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2831281"/>
            <a:ext cx="4680521" cy="7037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0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3892956"/>
            <a:ext cx="3867892" cy="717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0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4957611"/>
            <a:ext cx="3317154" cy="7561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0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0935" y="4957611"/>
            <a:ext cx="3266196" cy="723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628800"/>
            <a:ext cx="4680521" cy="7037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3483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feld 1"/>
          <p:cNvSpPr txBox="1">
            <a:spLocks noChangeArrowheads="1"/>
          </p:cNvSpPr>
          <p:nvPr/>
        </p:nvSpPr>
        <p:spPr bwMode="auto">
          <a:xfrm>
            <a:off x="1547813" y="1484313"/>
            <a:ext cx="58324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/>
              <a:t>Es ist geschafft!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012" y="2786062"/>
            <a:ext cx="1323975" cy="12858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4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</Words>
  <Application>Microsoft Office PowerPoint</Application>
  <PresentationFormat>Bildschirmpräsentation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Standarddesign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EMG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Günther Rasch</dc:creator>
  <cp:lastModifiedBy>GRasch</cp:lastModifiedBy>
  <cp:revision>116</cp:revision>
  <dcterms:created xsi:type="dcterms:W3CDTF">2008-04-16T19:44:28Z</dcterms:created>
  <dcterms:modified xsi:type="dcterms:W3CDTF">2017-01-06T23:53:08Z</dcterms:modified>
</cp:coreProperties>
</file>