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7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08.07.2015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gif"/><Relationship Id="rId4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gi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gi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gi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gi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gi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gi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gi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397" y="548680"/>
            <a:ext cx="6062828" cy="576064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Vermischte Aufgaben zur </a:t>
            </a:r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Wiederholung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5546" y="1340768"/>
            <a:ext cx="811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93247" y="198709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576849"/>
            <a:ext cx="16573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1700808"/>
            <a:ext cx="2232250" cy="68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eck 10"/>
          <p:cNvSpPr/>
          <p:nvPr/>
        </p:nvSpPr>
        <p:spPr>
          <a:xfrm>
            <a:off x="563667" y="2924944"/>
            <a:ext cx="4216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lautet:  Vereinfache den Term!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13" y="3429000"/>
            <a:ext cx="8312761" cy="73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20" y="4377874"/>
            <a:ext cx="492054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81128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3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521824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hteck 13"/>
          <p:cNvSpPr/>
          <p:nvPr/>
        </p:nvSpPr>
        <p:spPr>
          <a:xfrm>
            <a:off x="533902" y="2944318"/>
            <a:ext cx="4216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lautet:  Vereinfache den Term!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96" y="3417543"/>
            <a:ext cx="7946655" cy="71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2" y="4352225"/>
            <a:ext cx="7309630" cy="70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96" y="5301208"/>
            <a:ext cx="2989150" cy="69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966067"/>
            <a:ext cx="1428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738682"/>
            <a:ext cx="264735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583284" y="2918681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Aufgabe lautet:  Löse die Gleichung!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5" y="3460682"/>
            <a:ext cx="7920883" cy="76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4517553"/>
            <a:ext cx="7728974" cy="37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212811"/>
            <a:ext cx="2023952" cy="37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54899"/>
            <a:ext cx="12382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180794"/>
            <a:ext cx="1238250" cy="12382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1238250" cy="9525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89" y="1754179"/>
            <a:ext cx="12001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Aufgabe 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742674"/>
              </p:ext>
            </p:extLst>
          </p:nvPr>
        </p:nvGraphicFramePr>
        <p:xfrm>
          <a:off x="611561" y="1645514"/>
          <a:ext cx="1728192" cy="78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927100" imgH="419100" progId="Equation.DSMT4">
                  <p:embed/>
                </p:oleObj>
              </mc:Choice>
              <mc:Fallback>
                <p:oleObj name="Equation" r:id="rId3" imgW="92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1645514"/>
                        <a:ext cx="1728192" cy="783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/>
        </p:nvSpPr>
        <p:spPr>
          <a:xfrm>
            <a:off x="563667" y="2855390"/>
            <a:ext cx="4216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lautet:  Vereinfache den Term!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00725"/>
              </p:ext>
            </p:extLst>
          </p:nvPr>
        </p:nvGraphicFramePr>
        <p:xfrm>
          <a:off x="563667" y="3429000"/>
          <a:ext cx="5160461" cy="842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2743200" imgH="444500" progId="Equation.DSMT4">
                  <p:embed/>
                </p:oleObj>
              </mc:Choice>
              <mc:Fallback>
                <p:oleObj name="Equation" r:id="rId5" imgW="27432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667" y="3429000"/>
                        <a:ext cx="5160461" cy="842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67821"/>
            <a:ext cx="14287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Aufgabe 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1729611"/>
            <a:ext cx="2304257" cy="69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83284" y="2918681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Aufgabe lautet:  Löse die Gleichung!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07" y="3501008"/>
            <a:ext cx="4973313" cy="66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88" y="4509120"/>
            <a:ext cx="4914632" cy="43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81128"/>
            <a:ext cx="14382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Aufgabe 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03434"/>
            <a:ext cx="3024335" cy="42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hteck 13"/>
          <p:cNvSpPr/>
          <p:nvPr/>
        </p:nvSpPr>
        <p:spPr>
          <a:xfrm>
            <a:off x="572359" y="2996952"/>
            <a:ext cx="4216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lautet:  Vereinfache den Term!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69" y="3573016"/>
            <a:ext cx="4728266" cy="71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69" y="4653136"/>
            <a:ext cx="3447984" cy="74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60923"/>
            <a:ext cx="15144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6" y="966067"/>
            <a:ext cx="7680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In einer Urne befinden sich 6 rote, 3 grüne und 1 blaue Kugel.</a:t>
            </a: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Anna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zieht ohne Zurücklegen 3 Kugeln aus der Urne.</a:t>
            </a: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Mit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welcher Wahrscheinlichkeit treten die folgenden Ereignisse ein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?</a:t>
            </a:r>
            <a:b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de-DE" sz="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de-DE" sz="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= „Keine rote Kugel“		B = „Genau eine rote Kugel“</a:t>
            </a: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C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= „Drei rote Kugeln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“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2304256" cy="42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2629630" y="2996952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und damit wird die Reihenfolge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beim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Ziehen der Kugeln beachtet.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664768"/>
            <a:ext cx="6696743" cy="61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22" y="4298408"/>
            <a:ext cx="8180334" cy="60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67" y="5013176"/>
            <a:ext cx="6735829" cy="61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80" y="52292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Aufgabe 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20170"/>
            <a:ext cx="2592287" cy="72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2890697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Aufgabe lautet:  Löse die Gleichung (in der Unbekannten a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1" y="3429001"/>
            <a:ext cx="8028029" cy="64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68" y="4533298"/>
            <a:ext cx="6888652" cy="3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68" y="5187159"/>
            <a:ext cx="2496164" cy="33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11603"/>
            <a:ext cx="10858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6" y="966067"/>
            <a:ext cx="7176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Hans würfelt mit drei Würfeln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Mit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welcher Wahrscheinlichkeit treten die folgenden Ereignisse ein?</a:t>
            </a: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= „Keine 6“	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B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= „Genau eine 6“	   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C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= „Genau zweimal 6“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25" y="2924944"/>
            <a:ext cx="209543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1" y="4339976"/>
            <a:ext cx="7560839" cy="67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88" y="5055355"/>
            <a:ext cx="7344817" cy="67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1" y="3621627"/>
            <a:ext cx="6899967" cy="65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96752"/>
            <a:ext cx="8191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2064"/>
            <a:ext cx="2807258" cy="80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583284" y="2918681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Aufgabe lautet:  Löse die Gleichung!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83" y="3447067"/>
            <a:ext cx="8208913" cy="691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66" y="4483939"/>
            <a:ext cx="7643773" cy="38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5" y="5219564"/>
            <a:ext cx="5528031" cy="36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83179"/>
            <a:ext cx="15906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5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3667" y="96606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Wie könnte die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lauten? </a:t>
            </a:r>
            <a:endParaRPr lang="de-DE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Führe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dann diese Aufgabe durch!</a:t>
            </a:r>
            <a:endParaRPr lang="de-D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386443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hteck 12"/>
          <p:cNvSpPr/>
          <p:nvPr/>
        </p:nvSpPr>
        <p:spPr>
          <a:xfrm>
            <a:off x="563667" y="2924944"/>
            <a:ext cx="4216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Die </a:t>
            </a:r>
            <a:r>
              <a:rPr lang="de-DE" dirty="0">
                <a:solidFill>
                  <a:srgbClr val="000000"/>
                </a:solidFill>
                <a:latin typeface="Times New Roman"/>
                <a:ea typeface="Times New Roman"/>
              </a:rPr>
              <a:t>Aufgabe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Times New Roman"/>
              </a:rPr>
              <a:t>lautet:  Vereinfache den Term!</a:t>
            </a:r>
            <a:endParaRPr lang="de-DE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7" y="3429000"/>
            <a:ext cx="6210896" cy="721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" y="4293095"/>
            <a:ext cx="5223663" cy="74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88" y="5301208"/>
            <a:ext cx="3600401" cy="75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93062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Bildschirmpräsentation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Larissa</vt:lpstr>
      <vt:lpstr>MathType 6.0 Equation</vt:lpstr>
      <vt:lpstr>Vermischte Aufgaben zur Wiederholung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Aufgabe 10</vt:lpstr>
      <vt:lpstr>Aufgabe 11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137</cp:revision>
  <dcterms:created xsi:type="dcterms:W3CDTF">2015-03-01T17:23:25Z</dcterms:created>
  <dcterms:modified xsi:type="dcterms:W3CDTF">2015-07-08T19:46:54Z</dcterms:modified>
</cp:coreProperties>
</file>