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80" r:id="rId6"/>
    <p:sldId id="286" r:id="rId7"/>
    <p:sldId id="282" r:id="rId8"/>
    <p:sldId id="283" r:id="rId9"/>
    <p:sldId id="284" r:id="rId10"/>
    <p:sldId id="285" r:id="rId11"/>
    <p:sldId id="27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2.gi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gif"/><Relationship Id="rId4" Type="http://schemas.openxmlformats.org/officeDocument/2006/relationships/image" Target="../media/image4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gi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gi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gi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gi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396" y="548680"/>
            <a:ext cx="7863027" cy="576064"/>
          </a:xfrm>
        </p:spPr>
        <p:txBody>
          <a:bodyPr>
            <a:normAutofit fontScale="90000"/>
          </a:bodyPr>
          <a:lstStyle/>
          <a:p>
            <a:pPr algn="l"/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Vermischte Aufgaben zur Vorbereitung auf die 3. Schulaufgabe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5546" y="1340768"/>
            <a:ext cx="8118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93247" y="1987099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6" name="Picture 6" descr="Simpson Bart Lisa Gifs und Clipart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00" y="3140968"/>
            <a:ext cx="13811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00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9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13285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802992" y="908720"/>
            <a:ext cx="6480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Löse nach der Unbekannten  x  auf!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04" y="1299717"/>
            <a:ext cx="2232249" cy="67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04" y="2420887"/>
            <a:ext cx="4248473" cy="66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00" y="3373789"/>
            <a:ext cx="3419192" cy="32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2" y="4019743"/>
            <a:ext cx="3468209" cy="32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91" y="4546823"/>
            <a:ext cx="416368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 descr="Simpson Bart Lisa Gifs und Clipart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697499"/>
            <a:ext cx="10191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Simpson Bart Lisa Gifs und Clipart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224" y="1837972"/>
            <a:ext cx="124777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Simpson Bart Lisa Gifs und Clipart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55010"/>
            <a:ext cx="152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Simpson Bart Lisa Gifs und Clipar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58763"/>
            <a:ext cx="13716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Simpson Bart Lisa Gifs und Clipar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332" y="3573016"/>
            <a:ext cx="22860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49413"/>
            <a:ext cx="6541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Hannah wirft zwei Würfel. Mit welcher Wahrscheinlichkeit erhält sie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nur gerade Zahlen  (Ereignis A)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zwei verschiedene Zahlen  (Ereignis B)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Augensumme 10  (Ereignis C)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Augenprodukt  6  (Ereignis D) 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8" y="2924944"/>
            <a:ext cx="641413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11" y="3756053"/>
            <a:ext cx="6470589" cy="57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13" y="4447829"/>
            <a:ext cx="8136903" cy="59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13" y="5284042"/>
            <a:ext cx="8136903" cy="58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 descr="Simpson Bart Lisa Gifs und Clipart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024116"/>
            <a:ext cx="10763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Peter hat bei einem Multiple-Choice-Test 6 Fragen zu beantworten. </a:t>
            </a: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Bei jeder Frage ist unter den jeweils  4  Antworten genau eine Antwort richtig.</a:t>
            </a: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Peter hat sich nicht vorbereitet und kreuzt die Antworten zufällig an.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welcher Wahrscheinlichkeit hat Peter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keine Antwort richtig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genau eine Antwort richtig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zwei Antworten richtig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09852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87761"/>
            <a:ext cx="6768752" cy="59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80" y="4005064"/>
            <a:ext cx="6637137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1168"/>
            <a:ext cx="4464496" cy="37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87" y="5517233"/>
            <a:ext cx="3688238" cy="55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Simpson Bart Lisa Gifs und Clipart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61" y="4345107"/>
            <a:ext cx="80962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5" y="836712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</a:t>
            </a:r>
            <a:r>
              <a:rPr lang="de-DE" sz="1600" dirty="0" smtClean="0">
                <a:latin typeface="Times New Roman"/>
                <a:ea typeface="Times New Roman"/>
              </a:rPr>
              <a:t>8 </a:t>
            </a:r>
            <a:r>
              <a:rPr lang="de-DE" sz="1600" dirty="0">
                <a:latin typeface="Times New Roman"/>
                <a:ea typeface="Times New Roman"/>
              </a:rPr>
              <a:t>rote und  </a:t>
            </a:r>
            <a:r>
              <a:rPr lang="de-DE" sz="1600" dirty="0" smtClean="0">
                <a:latin typeface="Times New Roman"/>
                <a:ea typeface="Times New Roman"/>
              </a:rPr>
              <a:t>5 </a:t>
            </a:r>
            <a:r>
              <a:rPr lang="de-DE" sz="1600" dirty="0">
                <a:latin typeface="Times New Roman"/>
                <a:ea typeface="Times New Roman"/>
              </a:rPr>
              <a:t>blaue und  2 grüne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Berta </a:t>
            </a:r>
            <a:r>
              <a:rPr lang="de-DE" sz="1600" dirty="0">
                <a:latin typeface="Times New Roman"/>
                <a:ea typeface="Times New Roman"/>
              </a:rPr>
              <a:t>zieht (ohne Zurücklegen)  </a:t>
            </a:r>
            <a:r>
              <a:rPr lang="de-DE" sz="1600" dirty="0" smtClean="0">
                <a:latin typeface="Times New Roman"/>
                <a:ea typeface="Times New Roman"/>
              </a:rPr>
              <a:t>2 </a:t>
            </a:r>
            <a:r>
              <a:rPr lang="de-DE" sz="1600" dirty="0">
                <a:latin typeface="Times New Roman"/>
                <a:ea typeface="Times New Roman"/>
              </a:rPr>
              <a:t>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</a:t>
            </a:r>
            <a:r>
              <a:rPr lang="de-DE" sz="1600" dirty="0" smtClean="0">
                <a:latin typeface="Times New Roman"/>
                <a:ea typeface="Times New Roman"/>
              </a:rPr>
              <a:t>Berta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</a:t>
            </a:r>
            <a:r>
              <a:rPr lang="de-DE" sz="1600" dirty="0" smtClean="0">
                <a:latin typeface="Times New Roman"/>
                <a:ea typeface="Times New Roman"/>
              </a:rPr>
              <a:t>blaue </a:t>
            </a:r>
            <a:r>
              <a:rPr lang="de-DE" sz="1600" dirty="0">
                <a:latin typeface="Times New Roman"/>
                <a:ea typeface="Times New Roman"/>
              </a:rPr>
              <a:t>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Kugeln </a:t>
            </a:r>
            <a:r>
              <a:rPr lang="de-DE" sz="1600" dirty="0" smtClean="0">
                <a:latin typeface="Times New Roman"/>
                <a:ea typeface="Times New Roman"/>
              </a:rPr>
              <a:t>unterschiedlicher Farbe  </a:t>
            </a:r>
            <a:r>
              <a:rPr lang="de-DE" sz="1600" dirty="0">
                <a:latin typeface="Times New Roman"/>
                <a:ea typeface="Times New Roman"/>
              </a:rPr>
              <a:t>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</a:t>
            </a:r>
            <a:r>
              <a:rPr lang="de-DE" sz="1600" dirty="0" smtClean="0">
                <a:latin typeface="Times New Roman"/>
                <a:ea typeface="Times New Roman"/>
              </a:rPr>
              <a:t>eine blaue und eine rote Kugel (Ereignis </a:t>
            </a:r>
            <a:r>
              <a:rPr lang="de-DE" sz="1600" dirty="0">
                <a:latin typeface="Times New Roman"/>
                <a:ea typeface="Times New Roman"/>
              </a:rPr>
              <a:t>C) </a:t>
            </a:r>
            <a:r>
              <a:rPr lang="de-DE" sz="1600" dirty="0" smtClean="0">
                <a:latin typeface="Times New Roman"/>
                <a:ea typeface="Times New Roman"/>
              </a:rPr>
              <a:t>?</a:t>
            </a:r>
            <a:endParaRPr lang="de-DE" sz="1600" dirty="0"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86863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708311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72" y="4077072"/>
            <a:ext cx="7845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02" y="5085184"/>
            <a:ext cx="678578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 descr="Simpson Bart Lisa Gifs und Clipart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59542"/>
            <a:ext cx="16192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85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5275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908720"/>
            <a:ext cx="683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Eine gebrochen rationale Funktion soll </a:t>
            </a:r>
            <a:br>
              <a:rPr lang="de-DE" sz="1600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die beiden senkrechten Asymptoten  x = 1  und  x = -2   </a:t>
            </a:r>
            <a:br>
              <a:rPr lang="de-DE" sz="1600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und die waagrechte Asymptote  y = 2  besitzen.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Stelle einen möglichst einfachen Funktionsterm auf.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49289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80612"/>
            <a:ext cx="2376264" cy="77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Simpson Bart Lisa Gifs und Clipart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69253"/>
            <a:ext cx="10287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5275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908720"/>
            <a:ext cx="6838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Eine gebrochen rationale Funktion soll </a:t>
            </a:r>
            <a:br>
              <a:rPr lang="de-DE" sz="1600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die senkrechte Asymptoten  x = 2  und</a:t>
            </a:r>
            <a:br>
              <a:rPr lang="de-DE" sz="1600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und die waagrechte Asymptote  y = -1  besitzen.</a:t>
            </a:r>
            <a:br>
              <a:rPr lang="de-DE" sz="1600" dirty="0" smtClean="0">
                <a:latin typeface="Times New Roman"/>
                <a:ea typeface="Times New Roman"/>
              </a:rPr>
            </a:br>
            <a:r>
              <a:rPr lang="de-DE" sz="1600" dirty="0" smtClean="0">
                <a:latin typeface="Times New Roman"/>
                <a:ea typeface="Times New Roman"/>
              </a:rPr>
              <a:t>Zudem soll sie die Nullstelle  x = 3  haben.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Bestimme einen möglichst einfachen Funktionsterm.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49289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353303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2" y="3741577"/>
            <a:ext cx="426473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 descr="Simpson Bart Lisa Gifs und Clipar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8667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6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13285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397912" y="836712"/>
            <a:ext cx="8277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Löse die folgende Bruchgleichung!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9562"/>
            <a:ext cx="2895662" cy="72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420888"/>
            <a:ext cx="542530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3002"/>
            <a:ext cx="3591334" cy="350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157091"/>
            <a:ext cx="80146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375791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Simpson Bart Lisa Gifs und Clipart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096" y="4386128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0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25628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02367" y="878663"/>
            <a:ext cx="77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Löse die folgende Bruchgleichung!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2" y="1268760"/>
            <a:ext cx="2546598" cy="72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2" y="2492896"/>
            <a:ext cx="7011094" cy="74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8" y="3594643"/>
            <a:ext cx="6791920" cy="35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8" y="4316934"/>
            <a:ext cx="3735429" cy="36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Simpson Bart Lisa Gifs und Clipar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35775"/>
            <a:ext cx="10477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6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397912" y="213285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39552" y="836712"/>
            <a:ext cx="727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Löse nach der Unbekannten  v  auf!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59"/>
            <a:ext cx="1224136" cy="63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63" y="2458094"/>
            <a:ext cx="2489185" cy="68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10" y="3464383"/>
            <a:ext cx="4215544" cy="35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82" y="4077072"/>
            <a:ext cx="90590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 descr="Simpson Bart Lisa Gifs und Clipart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20877"/>
            <a:ext cx="14287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10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Bildschirmpräsentation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Vermischte Aufgaben zur Vorbereitung auf die 3. Schulaufgabe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128</cp:revision>
  <dcterms:created xsi:type="dcterms:W3CDTF">2015-03-01T17:23:25Z</dcterms:created>
  <dcterms:modified xsi:type="dcterms:W3CDTF">2015-06-25T08:47:45Z</dcterms:modified>
</cp:coreProperties>
</file>