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27" r:id="rId1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66FFFF"/>
    <a:srgbClr val="FF0000"/>
    <a:srgbClr val="009900"/>
    <a:srgbClr val="0000FF"/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04D2-363E-4959-A1D2-9A9D993D4C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28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B5EAD-A635-4042-AAD2-8EBE4B6ABC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1E96F-5C81-4693-98B3-ADD321AD4C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44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32DF-8219-4D7B-8C40-26839F0EA2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89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208DB-096B-418D-BAEE-840AB11289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850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8F968-5BF6-412B-84F2-57EFF4A042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395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50C89-121D-485F-9DA3-8E0EB515CB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56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C9604-CF1B-44F7-8A74-A04E348DE6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63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FBF47-67C2-45FE-9387-C8DDC9CFB5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99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DFFF2-32B8-4AB1-B340-97ADEBA4B74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11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75F5C-3CA9-430F-9403-249D68B111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64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C785A2D2-7FEE-4AEC-B362-F4F4D37BB7D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gif"/><Relationship Id="rId4" Type="http://schemas.openxmlformats.org/officeDocument/2006/relationships/image" Target="../media/image4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3.gif"/><Relationship Id="rId4" Type="http://schemas.openxmlformats.org/officeDocument/2006/relationships/image" Target="../media/image5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gif"/><Relationship Id="rId5" Type="http://schemas.openxmlformats.org/officeDocument/2006/relationships/image" Target="../media/image57.emf"/><Relationship Id="rId4" Type="http://schemas.openxmlformats.org/officeDocument/2006/relationships/image" Target="../media/image5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emf"/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gif"/><Relationship Id="rId5" Type="http://schemas.openxmlformats.org/officeDocument/2006/relationships/image" Target="../media/image62.emf"/><Relationship Id="rId4" Type="http://schemas.openxmlformats.org/officeDocument/2006/relationships/image" Target="../media/image61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gif"/><Relationship Id="rId3" Type="http://schemas.openxmlformats.org/officeDocument/2006/relationships/image" Target="../media/image65.emf"/><Relationship Id="rId7" Type="http://schemas.openxmlformats.org/officeDocument/2006/relationships/image" Target="../media/image69.emf"/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emf"/><Relationship Id="rId5" Type="http://schemas.openxmlformats.org/officeDocument/2006/relationships/image" Target="../media/image67.emf"/><Relationship Id="rId4" Type="http://schemas.openxmlformats.org/officeDocument/2006/relationships/image" Target="../media/image66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gif"/><Relationship Id="rId3" Type="http://schemas.openxmlformats.org/officeDocument/2006/relationships/image" Target="../media/image66.emf"/><Relationship Id="rId7" Type="http://schemas.openxmlformats.org/officeDocument/2006/relationships/image" Target="../media/image71.emf"/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emf"/><Relationship Id="rId5" Type="http://schemas.openxmlformats.org/officeDocument/2006/relationships/image" Target="../media/image68.emf"/><Relationship Id="rId4" Type="http://schemas.openxmlformats.org/officeDocument/2006/relationships/image" Target="../media/image67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Relationship Id="rId9" Type="http://schemas.openxmlformats.org/officeDocument/2006/relationships/image" Target="../media/image17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gi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emf"/><Relationship Id="rId4" Type="http://schemas.openxmlformats.org/officeDocument/2006/relationships/image" Target="../media/image2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gi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7" Type="http://schemas.openxmlformats.org/officeDocument/2006/relationships/image" Target="../media/image39.gi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emf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7" Type="http://schemas.openxmlformats.org/officeDocument/2006/relationships/image" Target="../media/image45.gi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emf"/><Relationship Id="rId5" Type="http://schemas.openxmlformats.org/officeDocument/2006/relationships/image" Target="../media/image43.emf"/><Relationship Id="rId4" Type="http://schemas.openxmlformats.org/officeDocument/2006/relationships/image" Target="../media/image4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357312" y="698961"/>
            <a:ext cx="64293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/>
              <a:t>14  </a:t>
            </a:r>
            <a:r>
              <a:rPr lang="de-DE" altLang="de-DE" sz="2400" b="1" dirty="0"/>
              <a:t>Aufgaben </a:t>
            </a:r>
            <a:r>
              <a:rPr lang="de-DE" altLang="de-DE" sz="2400" b="1" dirty="0" smtClean="0"/>
              <a:t>zum Rechnen </a:t>
            </a:r>
            <a:br>
              <a:rPr lang="de-DE" altLang="de-DE" sz="2400" b="1" dirty="0" smtClean="0"/>
            </a:br>
            <a:r>
              <a:rPr lang="de-DE" altLang="de-DE" sz="2400" b="1" dirty="0" smtClean="0"/>
              <a:t>mit physikalischen Größen</a:t>
            </a:r>
            <a:endParaRPr lang="de-DE" altLang="de-DE" sz="2400" b="1" dirty="0"/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611188" y="1844675"/>
            <a:ext cx="82089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Bearbeite jede Aufgabe schriftlich im Heft oder auf einem Blatt.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Nach angemessener Zeit wird das Ergebnis bekanntgegeben.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1116013" y="4637087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Und nun geht’s los!</a:t>
            </a:r>
          </a:p>
        </p:txBody>
      </p:sp>
      <p:pic>
        <p:nvPicPr>
          <p:cNvPr id="6" name="Picture 8" descr="animierte-schule-bilder-3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22010"/>
            <a:ext cx="21050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9.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83568" y="1099705"/>
            <a:ext cx="75608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 den physikalischen Term in der üblichen Einheit!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Um welche physikalische Größe handelt es sich?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80018" y="3388893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46" y="1910277"/>
            <a:ext cx="2180278" cy="1421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98" y="3717032"/>
            <a:ext cx="8312462" cy="1203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61" y="5134830"/>
            <a:ext cx="4169355" cy="742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085184"/>
            <a:ext cx="119062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11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10.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83568" y="1099705"/>
            <a:ext cx="75608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Löse die Gleichung nach  x  auf!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818656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568297"/>
            <a:ext cx="2348341" cy="114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5" y="3177550"/>
            <a:ext cx="8125428" cy="101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37" y="4503236"/>
            <a:ext cx="5640455" cy="725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25210"/>
            <a:ext cx="19050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1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11.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83568" y="1099705"/>
            <a:ext cx="75608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Löse die Gleichung nach  v  auf!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708920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2" y="1711092"/>
            <a:ext cx="4650327" cy="792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96" y="4941168"/>
            <a:ext cx="5896628" cy="774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46" y="2947302"/>
            <a:ext cx="4639134" cy="708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45" y="3935011"/>
            <a:ext cx="8138546" cy="756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987" y="876621"/>
            <a:ext cx="1906421" cy="159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91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12. </a:t>
            </a:r>
            <a:r>
              <a:rPr lang="de-DE" altLang="de-DE" sz="2400" dirty="0"/>
              <a:t>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852936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64" y="1140946"/>
            <a:ext cx="757635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25" y="3133726"/>
            <a:ext cx="8112108" cy="634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64" y="4108994"/>
            <a:ext cx="6743956" cy="4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869160"/>
            <a:ext cx="748556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151" y="5513676"/>
            <a:ext cx="828358" cy="116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2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13. </a:t>
            </a:r>
            <a:r>
              <a:rPr lang="de-DE" altLang="de-DE" sz="2400" dirty="0"/>
              <a:t>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650305" y="2708920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30" y="847175"/>
            <a:ext cx="7885897" cy="98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01" y="1884347"/>
            <a:ext cx="3534506" cy="68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05" y="2852937"/>
            <a:ext cx="6946031" cy="704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12" y="3617458"/>
            <a:ext cx="6912768" cy="939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21" y="4797151"/>
            <a:ext cx="6959451" cy="732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64" y="5733256"/>
            <a:ext cx="4477271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215192"/>
            <a:ext cx="1942842" cy="140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09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14. </a:t>
            </a:r>
            <a:r>
              <a:rPr lang="de-DE" altLang="de-DE" sz="2400" dirty="0"/>
              <a:t>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650305" y="2708920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01" y="1884347"/>
            <a:ext cx="3534506" cy="68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77" y="2820082"/>
            <a:ext cx="6730007" cy="68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36" y="3624263"/>
            <a:ext cx="6912768" cy="939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21" y="4797151"/>
            <a:ext cx="6959451" cy="732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64" y="5733256"/>
            <a:ext cx="4477271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01" y="906457"/>
            <a:ext cx="7885046" cy="977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998876"/>
            <a:ext cx="1101570" cy="146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13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http://www.123gif.de/gifs/sprueche/sprueche-0005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3429000"/>
            <a:ext cx="36766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feld 1"/>
          <p:cNvSpPr txBox="1">
            <a:spLocks noChangeArrowheads="1"/>
          </p:cNvSpPr>
          <p:nvPr/>
        </p:nvSpPr>
        <p:spPr bwMode="auto">
          <a:xfrm>
            <a:off x="1370542" y="980728"/>
            <a:ext cx="58324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dirty="0" smtClean="0"/>
              <a:t>Es ist geschafft!</a:t>
            </a:r>
            <a:br>
              <a:rPr lang="de-DE" altLang="de-DE" dirty="0" smtClean="0"/>
            </a:br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1. 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811088" y="1076325"/>
            <a:ext cx="73448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Gib zu jeder physikalischen Größe den Formelbuchstaben und die Einheit an!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80018" y="2940791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778443" y="1928071"/>
            <a:ext cx="7017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Länge, Zeit, Masse, Geschwindigkeit, Beschleunigung,</a:t>
            </a:r>
            <a:br>
              <a:rPr lang="de-DE" dirty="0" smtClean="0"/>
            </a:br>
            <a:r>
              <a:rPr lang="de-DE" dirty="0" smtClean="0"/>
              <a:t>Kraft, Arbeit, Energie, Federhärte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32895" y="3140968"/>
            <a:ext cx="6152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Länge  x  oder  s  oder  h  oder  …   Einheit  [x] = m</a:t>
            </a:r>
            <a:endParaRPr lang="de-DE" sz="2200" dirty="0"/>
          </a:p>
        </p:txBody>
      </p:sp>
      <p:sp>
        <p:nvSpPr>
          <p:cNvPr id="5" name="Textfeld 4"/>
          <p:cNvSpPr txBox="1"/>
          <p:nvPr/>
        </p:nvSpPr>
        <p:spPr>
          <a:xfrm>
            <a:off x="644061" y="3739922"/>
            <a:ext cx="7467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Zeit  t    Einheit  [t] = s            Masse  m    Einheit  [m] = kg</a:t>
            </a:r>
            <a:endParaRPr lang="de-DE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31" y="4329455"/>
            <a:ext cx="7872596" cy="648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92" y="5024544"/>
            <a:ext cx="7170969" cy="700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92" y="5733255"/>
            <a:ext cx="6911825" cy="68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 descr="animierte-gorilla-bilder-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231247"/>
            <a:ext cx="1336857" cy="1246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2.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83568" y="1099705"/>
            <a:ext cx="73448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Rechne in die in Klammern angegebene Einheit um!</a:t>
            </a:r>
            <a:br>
              <a:rPr lang="de-DE" altLang="de-DE" sz="2400" dirty="0" smtClean="0"/>
            </a:br>
            <a:r>
              <a:rPr lang="de-DE" altLang="de-DE" sz="2400" dirty="0" smtClean="0"/>
              <a:t>Runde passend!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80018" y="3140968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31" y="2069366"/>
            <a:ext cx="5572464" cy="799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73016"/>
            <a:ext cx="6508568" cy="840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25144"/>
            <a:ext cx="7594694" cy="908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184" y="1729113"/>
            <a:ext cx="952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27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3.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83568" y="1099705"/>
            <a:ext cx="784887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Runde die Größe jeweils auf  2  bzw.  3  gültige Ziffern!</a:t>
            </a:r>
            <a:br>
              <a:rPr lang="de-DE" altLang="de-DE" sz="2400" dirty="0" smtClean="0"/>
            </a:br>
            <a:r>
              <a:rPr lang="de-DE" altLang="de-DE" sz="2400" dirty="0" smtClean="0"/>
              <a:t>Verwende dabei bekannte Vorsätze zur Bezeichnung von</a:t>
            </a:r>
            <a:br>
              <a:rPr lang="de-DE" altLang="de-DE" sz="2400" dirty="0" smtClean="0"/>
            </a:br>
            <a:r>
              <a:rPr lang="de-DE" altLang="de-DE" sz="2400" dirty="0" smtClean="0"/>
              <a:t>Zehnerpotenzen oder die Schreibweise mit Zehnerpotenzen!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80018" y="3170491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51" y="2388392"/>
            <a:ext cx="6350207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84" y="3343274"/>
            <a:ext cx="6418192" cy="445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789039"/>
            <a:ext cx="6004671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84" y="4335403"/>
            <a:ext cx="5276784" cy="413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88391"/>
            <a:ext cx="5026884" cy="41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88" y="5309565"/>
            <a:ext cx="7511713" cy="435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26" y="5762115"/>
            <a:ext cx="7012075" cy="460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01" y="3853759"/>
            <a:ext cx="952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66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4.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83568" y="1099705"/>
            <a:ext cx="80648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Gib die Vorsätze zur Bezeichnung von Zehnerpotenzen an 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580018" y="3284984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700808"/>
            <a:ext cx="4536501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2" y="2332671"/>
            <a:ext cx="7200802" cy="808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617" y="3429000"/>
            <a:ext cx="7657824" cy="500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4021479"/>
            <a:ext cx="4608513" cy="518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2" y="4725145"/>
            <a:ext cx="5298557" cy="501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074" y="5391661"/>
            <a:ext cx="4687657" cy="484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995" y="4280707"/>
            <a:ext cx="134302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99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5.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83568" y="1099705"/>
            <a:ext cx="73448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Rechne in die in Klammern angegebene Einheit um!</a:t>
            </a:r>
            <a:br>
              <a:rPr lang="de-DE" altLang="de-DE" sz="2400" dirty="0" smtClean="0"/>
            </a:br>
            <a:r>
              <a:rPr lang="de-DE" altLang="de-DE" sz="2400" dirty="0" smtClean="0"/>
              <a:t>Runde passend!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80018" y="3140968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45" y="3463550"/>
            <a:ext cx="7612571" cy="859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08" y="4509120"/>
            <a:ext cx="790146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518814"/>
            <a:ext cx="952500" cy="1143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07" y="2076373"/>
            <a:ext cx="5703201" cy="796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146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6.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83568" y="1099705"/>
            <a:ext cx="73448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Um welche physikalische Größe handelt es sich?</a:t>
            </a:r>
            <a:br>
              <a:rPr lang="de-DE" altLang="de-DE" sz="2400" dirty="0" smtClean="0"/>
            </a:br>
            <a:r>
              <a:rPr lang="de-DE" altLang="de-DE" sz="2400" dirty="0" smtClean="0"/>
              <a:t>Rechne in die übliche Einheit um!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80018" y="3140968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2" y="2109559"/>
            <a:ext cx="5040561" cy="815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97" y="3429000"/>
            <a:ext cx="7830263" cy="762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52" y="4471034"/>
            <a:ext cx="6100687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5373216"/>
            <a:ext cx="7344817" cy="741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778" y="1692088"/>
            <a:ext cx="952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36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7.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83568" y="1099705"/>
            <a:ext cx="73448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Um welche physikalische Größe handelt es sich?</a:t>
            </a:r>
            <a:br>
              <a:rPr lang="de-DE" altLang="de-DE" sz="2400" dirty="0" smtClean="0"/>
            </a:br>
            <a:r>
              <a:rPr lang="de-DE" altLang="de-DE" sz="2400" dirty="0" smtClean="0"/>
              <a:t>Rechne in die übliche Einheit um! Runde geeignet!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80018" y="2968336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32" y="1960224"/>
            <a:ext cx="6893431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536" y="3100463"/>
            <a:ext cx="6296238" cy="813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913908"/>
            <a:ext cx="4916581" cy="811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87" y="4777445"/>
            <a:ext cx="5494642" cy="906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684124"/>
            <a:ext cx="4916582" cy="79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15" y="4005064"/>
            <a:ext cx="18002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55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83568" y="548989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8.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83568" y="1099705"/>
            <a:ext cx="75608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 den physikalischen Term in der üblichen Einheit!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Um welche physikalische Größe handelt es sich?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80018" y="3212976"/>
            <a:ext cx="795242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3"/>
            <a:ext cx="5472608" cy="77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46" y="3316575"/>
            <a:ext cx="6747404" cy="78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29979"/>
            <a:ext cx="4608512" cy="40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69" y="4540665"/>
            <a:ext cx="6930783" cy="113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920236"/>
            <a:ext cx="3224590" cy="457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234265"/>
            <a:ext cx="952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67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Bildschirmpräsentation 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EMG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Günther Rasch</dc:creator>
  <cp:lastModifiedBy>GRasch</cp:lastModifiedBy>
  <cp:revision>109</cp:revision>
  <dcterms:created xsi:type="dcterms:W3CDTF">2008-04-16T19:44:28Z</dcterms:created>
  <dcterms:modified xsi:type="dcterms:W3CDTF">2015-11-13T16:33:25Z</dcterms:modified>
</cp:coreProperties>
</file>